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5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200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2/23/20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2/23/20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2/23/20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2/23/20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2/23/20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2/23/20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2/23/20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2/23/20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2/23/20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7B03D-9349-A540-8D04-D699C671D3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7800" y="1396144"/>
            <a:ext cx="8991600" cy="1645920"/>
          </a:xfrm>
        </p:spPr>
        <p:txBody>
          <a:bodyPr/>
          <a:lstStyle/>
          <a:p>
            <a:r>
              <a:rPr lang="en-US" dirty="0"/>
              <a:t>Genetics and Mental Illness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F5364-6657-5C4E-8D45-891F50474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2794" y="3307515"/>
            <a:ext cx="6801612" cy="123989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 The complex interaction between genes and environmental factors in understanding the determinants of mental illness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2349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F34A8-2B0B-3B4F-8A47-48C600A6B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7" y="76200"/>
            <a:ext cx="11604172" cy="66402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Genes Do Not Dictate Behavioral Outcomes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1400" dirty="0"/>
              <a:t>There is strong evidence for the genetic contribution for example with Schizophrenia.</a:t>
            </a:r>
          </a:p>
          <a:p>
            <a:pPr marL="0" indent="0">
              <a:buNone/>
            </a:pPr>
            <a:r>
              <a:rPr lang="en-US" sz="1400" dirty="0"/>
              <a:t>	However even in monozygotic twins who share 100% genetic overlap, when one of the monozygotic twins has </a:t>
            </a:r>
            <a:r>
              <a:rPr lang="en-US" sz="1400" dirty="0" err="1"/>
              <a:t>Sz</a:t>
            </a:r>
            <a:r>
              <a:rPr lang="en-US" sz="1400" dirty="0"/>
              <a:t>, the chance of the other twin 	having the disorder is slightly less than 50%</a:t>
            </a:r>
          </a:p>
          <a:p>
            <a:pPr marL="0" indent="0">
              <a:buNone/>
            </a:pPr>
            <a:r>
              <a:rPr lang="en-US" sz="1400" dirty="0"/>
              <a:t>	Monozygotic means identical twins: fertilization of one egg and one sperm; the fertilized embryo splits resulting in two individuals sharing the 	same chromosomes.</a:t>
            </a:r>
          </a:p>
          <a:p>
            <a:pPr marL="0" indent="0">
              <a:buNone/>
            </a:pPr>
            <a:r>
              <a:rPr lang="en-US" sz="1400" dirty="0"/>
              <a:t>	Dizygotic means fraternal: there is fertilization of two different eggs with two different sperms; each </a:t>
            </a:r>
            <a:r>
              <a:rPr lang="en-US" sz="1400"/>
              <a:t>twin develops </a:t>
            </a:r>
            <a:r>
              <a:rPr lang="en-US" sz="1400" dirty="0"/>
              <a:t>from a separate egg.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Genetic Factors Create a Predisposition or Likelihood and Not a Certainty a Specific Disorder Will Develop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1400" dirty="0"/>
              <a:t>Genes do not directly cause psychological disorders.</a:t>
            </a:r>
          </a:p>
          <a:p>
            <a:pPr marL="0" indent="0">
              <a:buNone/>
            </a:pPr>
            <a:r>
              <a:rPr lang="en-US" sz="1400" dirty="0"/>
              <a:t>	Genes create the predispositions that increase the risk or likelihood of developing particular disorders.</a:t>
            </a:r>
          </a:p>
          <a:p>
            <a:pPr marL="0" indent="0">
              <a:buNone/>
            </a:pPr>
            <a:r>
              <a:rPr lang="en-US" sz="1400" dirty="0"/>
              <a:t>	Genes are carried in our chromosomes from conception and aren’t affected directly by the environment.</a:t>
            </a:r>
          </a:p>
          <a:p>
            <a:pPr marL="0" indent="0">
              <a:buNone/>
            </a:pPr>
            <a:r>
              <a:rPr lang="en-US" sz="1400" dirty="0"/>
              <a:t>	However the effects that genes have on our body and mind may be influenced by environmental factors such as life experiences, stress, family.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Multigenic Determinism Affects Psychological Disorders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1400" dirty="0"/>
              <a:t>In disorders which genes play a role, multiple genes are involved, not individual genes acting alone.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</a:rPr>
              <a:t>Genetic Factors and Environmental Influence Interact with Each Other to Shape Our Personalities and Determining our Vulnerabilities for Psychological Disorders.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400" dirty="0"/>
              <a:t>Genes can increase sensitivity to environmental influences; neglectful parenting can produce problems for kids but not all kids.</a:t>
            </a:r>
          </a:p>
          <a:p>
            <a:pPr marL="0" indent="0">
              <a:buNone/>
            </a:pPr>
            <a:r>
              <a:rPr lang="en-US" sz="1400" dirty="0"/>
              <a:t>	Some people have genetic tendencies that make them more sensitive to negative effects of environmental influences. </a:t>
            </a:r>
          </a:p>
        </p:txBody>
      </p:sp>
    </p:spTree>
    <p:extLst>
      <p:ext uri="{BB962C8B-B14F-4D97-AF65-F5344CB8AC3E}">
        <p14:creationId xmlns:p14="http://schemas.microsoft.com/office/powerpoint/2010/main" val="252627715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34</TotalTime>
  <Words>302</Words>
  <Application>Microsoft Macintosh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Parcel</vt:lpstr>
      <vt:lpstr>Genetics and Mental Illness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Genetics and Mental Illness</dc:title>
  <dc:creator>Microsoft Office User</dc:creator>
  <cp:lastModifiedBy>Elijah Levy</cp:lastModifiedBy>
  <cp:revision>5</cp:revision>
  <dcterms:created xsi:type="dcterms:W3CDTF">2019-09-01T16:37:39Z</dcterms:created>
  <dcterms:modified xsi:type="dcterms:W3CDTF">2020-02-23T22:33:44Z</dcterms:modified>
</cp:coreProperties>
</file>